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68" r:id="rId2"/>
    <p:sldId id="269" r:id="rId3"/>
    <p:sldId id="259" r:id="rId4"/>
    <p:sldId id="257" r:id="rId5"/>
    <p:sldId id="258" r:id="rId6"/>
    <p:sldId id="260" r:id="rId7"/>
    <p:sldId id="263" r:id="rId8"/>
    <p:sldId id="262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>
        <p:scale>
          <a:sx n="50" d="100"/>
          <a:sy n="50" d="100"/>
        </p:scale>
        <p:origin x="135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BA283-BFE1-4B00-8729-D87243285C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BBB2F6-2652-4823-B9EA-38DD231B04AB}">
      <dgm:prSet phldrT="[Testo]" custT="1"/>
      <dgm:spPr/>
      <dgm:t>
        <a:bodyPr/>
        <a:lstStyle/>
        <a:p>
          <a:r>
            <a:rPr lang="it-IT" sz="1800" dirty="0" smtClean="0"/>
            <a:t>Significato</a:t>
          </a:r>
        </a:p>
        <a:p>
          <a:r>
            <a:rPr lang="it-IT" sz="1800" dirty="0" smtClean="0"/>
            <a:t>simbolico</a:t>
          </a:r>
          <a:endParaRPr lang="it-IT" sz="1800" dirty="0"/>
        </a:p>
      </dgm:t>
    </dgm:pt>
    <dgm:pt modelId="{25A462AA-502B-4F2B-A20F-040402660460}" type="parTrans" cxnId="{5C91904E-7D78-4B32-B821-23408E941F79}">
      <dgm:prSet/>
      <dgm:spPr/>
      <dgm:t>
        <a:bodyPr/>
        <a:lstStyle/>
        <a:p>
          <a:endParaRPr lang="it-IT"/>
        </a:p>
      </dgm:t>
    </dgm:pt>
    <dgm:pt modelId="{13A35E12-518B-4AAD-AD6E-1B581EE9A30A}" type="sibTrans" cxnId="{5C91904E-7D78-4B32-B821-23408E941F79}">
      <dgm:prSet/>
      <dgm:spPr/>
      <dgm:t>
        <a:bodyPr/>
        <a:lstStyle/>
        <a:p>
          <a:endParaRPr lang="it-IT"/>
        </a:p>
      </dgm:t>
    </dgm:pt>
    <dgm:pt modelId="{9B1CD52A-2749-4365-8C78-FE49DE87BC1F}">
      <dgm:prSet phldrT="[Testo]" custT="1"/>
      <dgm:spPr/>
      <dgm:t>
        <a:bodyPr/>
        <a:lstStyle/>
        <a:p>
          <a:r>
            <a:rPr lang="it-IT" sz="1800" dirty="0" smtClean="0"/>
            <a:t>Il mito nel cinema</a:t>
          </a:r>
          <a:endParaRPr lang="it-IT" sz="1800" dirty="0"/>
        </a:p>
      </dgm:t>
    </dgm:pt>
    <dgm:pt modelId="{E7A94A17-90FB-4381-9C37-2B5BFEC1970B}" type="parTrans" cxnId="{BC1760B2-578A-4BB5-B51F-AC4B2E5FA565}">
      <dgm:prSet/>
      <dgm:spPr/>
      <dgm:t>
        <a:bodyPr/>
        <a:lstStyle/>
        <a:p>
          <a:endParaRPr lang="it-IT"/>
        </a:p>
      </dgm:t>
    </dgm:pt>
    <dgm:pt modelId="{A2522EB3-8033-4855-9273-669D36D366AA}" type="sibTrans" cxnId="{BC1760B2-578A-4BB5-B51F-AC4B2E5FA565}">
      <dgm:prSet/>
      <dgm:spPr/>
      <dgm:t>
        <a:bodyPr/>
        <a:lstStyle/>
        <a:p>
          <a:endParaRPr lang="it-IT"/>
        </a:p>
      </dgm:t>
    </dgm:pt>
    <dgm:pt modelId="{3280E200-6741-487A-A62F-19C22F0B3C8E}">
      <dgm:prSet phldrT="[Testo]" custT="1"/>
      <dgm:spPr/>
      <dgm:t>
        <a:bodyPr/>
        <a:lstStyle/>
        <a:p>
          <a:r>
            <a:rPr lang="it-IT" sz="1800" dirty="0" smtClean="0"/>
            <a:t>Filmato per immagini e musica</a:t>
          </a:r>
          <a:endParaRPr lang="it-IT" sz="1800" dirty="0"/>
        </a:p>
      </dgm:t>
    </dgm:pt>
    <dgm:pt modelId="{079A1938-BCF2-41A4-BAD5-D4BBE8EC3C4F}" type="parTrans" cxnId="{9C87F4A2-4F9E-4614-BEFA-36213E1A6A8C}">
      <dgm:prSet/>
      <dgm:spPr/>
      <dgm:t>
        <a:bodyPr/>
        <a:lstStyle/>
        <a:p>
          <a:endParaRPr lang="it-IT"/>
        </a:p>
      </dgm:t>
    </dgm:pt>
    <dgm:pt modelId="{50809A9C-47E3-4B87-BD13-F06A00E41D9E}" type="sibTrans" cxnId="{9C87F4A2-4F9E-4614-BEFA-36213E1A6A8C}">
      <dgm:prSet/>
      <dgm:spPr/>
      <dgm:t>
        <a:bodyPr/>
        <a:lstStyle/>
        <a:p>
          <a:endParaRPr lang="it-IT"/>
        </a:p>
      </dgm:t>
    </dgm:pt>
    <dgm:pt modelId="{D0275DB4-557A-487F-9ACC-FE22B7FD6EFB}">
      <dgm:prSet phldrT="[Testo]" custT="1"/>
      <dgm:spPr/>
      <dgm:t>
        <a:bodyPr/>
        <a:lstStyle/>
        <a:p>
          <a:r>
            <a:rPr lang="it-IT" sz="1800" dirty="0" smtClean="0"/>
            <a:t>Il mito nell’arte figurativa e nelle monete</a:t>
          </a:r>
          <a:endParaRPr lang="it-IT" sz="1800" dirty="0"/>
        </a:p>
      </dgm:t>
    </dgm:pt>
    <dgm:pt modelId="{1D448937-7F7E-48C7-BBD2-2C446D0BE06A}" type="parTrans" cxnId="{9202E88F-9843-4EAC-A0A4-D399BCBE534D}">
      <dgm:prSet/>
      <dgm:spPr/>
      <dgm:t>
        <a:bodyPr/>
        <a:lstStyle/>
        <a:p>
          <a:endParaRPr lang="it-IT"/>
        </a:p>
      </dgm:t>
    </dgm:pt>
    <dgm:pt modelId="{7754F43A-9F1C-4491-95DE-3E316B6A84D5}" type="sibTrans" cxnId="{9202E88F-9843-4EAC-A0A4-D399BCBE534D}">
      <dgm:prSet/>
      <dgm:spPr/>
      <dgm:t>
        <a:bodyPr/>
        <a:lstStyle/>
        <a:p>
          <a:endParaRPr lang="it-IT"/>
        </a:p>
      </dgm:t>
    </dgm:pt>
    <dgm:pt modelId="{AFC55C2A-6F50-437F-9493-567B4B83BCCA}" type="pres">
      <dgm:prSet presAssocID="{2B1BA283-BFE1-4B00-8729-D87243285C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4F32A26-393C-49C9-AED3-E2F2B43A079C}" type="pres">
      <dgm:prSet presAssocID="{E2BBB2F6-2652-4823-B9EA-38DD231B04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40FF28-22AC-4EDE-8669-C8EF70BC5679}" type="pres">
      <dgm:prSet presAssocID="{E2BBB2F6-2652-4823-B9EA-38DD231B04AB}" presName="spNode" presStyleCnt="0"/>
      <dgm:spPr/>
    </dgm:pt>
    <dgm:pt modelId="{25E9CFEF-A9FC-4775-9215-B3F5C8C02F80}" type="pres">
      <dgm:prSet presAssocID="{13A35E12-518B-4AAD-AD6E-1B581EE9A30A}" presName="sibTrans" presStyleLbl="sibTrans1D1" presStyleIdx="0" presStyleCnt="4"/>
      <dgm:spPr/>
      <dgm:t>
        <a:bodyPr/>
        <a:lstStyle/>
        <a:p>
          <a:endParaRPr lang="it-IT"/>
        </a:p>
      </dgm:t>
    </dgm:pt>
    <dgm:pt modelId="{8AA5AC15-B8E6-4ABD-A9C4-C6055B12C448}" type="pres">
      <dgm:prSet presAssocID="{9B1CD52A-2749-4365-8C78-FE49DE87BC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274C78-DF46-4430-8C1A-A036BA483A1D}" type="pres">
      <dgm:prSet presAssocID="{9B1CD52A-2749-4365-8C78-FE49DE87BC1F}" presName="spNode" presStyleCnt="0"/>
      <dgm:spPr/>
    </dgm:pt>
    <dgm:pt modelId="{E246F776-7F32-49EC-B96B-A86CDC25F18D}" type="pres">
      <dgm:prSet presAssocID="{A2522EB3-8033-4855-9273-669D36D366AA}" presName="sibTrans" presStyleLbl="sibTrans1D1" presStyleIdx="1" presStyleCnt="4"/>
      <dgm:spPr/>
      <dgm:t>
        <a:bodyPr/>
        <a:lstStyle/>
        <a:p>
          <a:endParaRPr lang="it-IT"/>
        </a:p>
      </dgm:t>
    </dgm:pt>
    <dgm:pt modelId="{30C7FA94-C13B-4017-9093-BFC63D5811AA}" type="pres">
      <dgm:prSet presAssocID="{3280E200-6741-487A-A62F-19C22F0B3C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BD1CA4-80FE-4B72-AB03-46FAAB57F2C6}" type="pres">
      <dgm:prSet presAssocID="{3280E200-6741-487A-A62F-19C22F0B3C8E}" presName="spNode" presStyleCnt="0"/>
      <dgm:spPr/>
    </dgm:pt>
    <dgm:pt modelId="{EA71D01B-F430-465B-8B2C-065297BC664A}" type="pres">
      <dgm:prSet presAssocID="{50809A9C-47E3-4B87-BD13-F06A00E41D9E}" presName="sibTrans" presStyleLbl="sibTrans1D1" presStyleIdx="2" presStyleCnt="4"/>
      <dgm:spPr/>
      <dgm:t>
        <a:bodyPr/>
        <a:lstStyle/>
        <a:p>
          <a:endParaRPr lang="it-IT"/>
        </a:p>
      </dgm:t>
    </dgm:pt>
    <dgm:pt modelId="{5E2E9E31-1111-456F-B171-BBB73743B3D8}" type="pres">
      <dgm:prSet presAssocID="{D0275DB4-557A-487F-9ACC-FE22B7FD6E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B748C6-E96D-4878-8774-68C6EBBA72C5}" type="pres">
      <dgm:prSet presAssocID="{D0275DB4-557A-487F-9ACC-FE22B7FD6EFB}" presName="spNode" presStyleCnt="0"/>
      <dgm:spPr/>
    </dgm:pt>
    <dgm:pt modelId="{58528670-F38A-4ECD-9F97-833F3434E6B6}" type="pres">
      <dgm:prSet presAssocID="{7754F43A-9F1C-4491-95DE-3E316B6A84D5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756C17FC-6972-4F4C-8B60-7045C5CE1125}" type="presOf" srcId="{A2522EB3-8033-4855-9273-669D36D366AA}" destId="{E246F776-7F32-49EC-B96B-A86CDC25F18D}" srcOrd="0" destOrd="0" presId="urn:microsoft.com/office/officeart/2005/8/layout/cycle6"/>
    <dgm:cxn modelId="{8D98B7CB-8E14-49C5-9595-DA633C7E0F2F}" type="presOf" srcId="{50809A9C-47E3-4B87-BD13-F06A00E41D9E}" destId="{EA71D01B-F430-465B-8B2C-065297BC664A}" srcOrd="0" destOrd="0" presId="urn:microsoft.com/office/officeart/2005/8/layout/cycle6"/>
    <dgm:cxn modelId="{BE4A09D8-3F1D-450F-BCCB-6016E9595312}" type="presOf" srcId="{9B1CD52A-2749-4365-8C78-FE49DE87BC1F}" destId="{8AA5AC15-B8E6-4ABD-A9C4-C6055B12C448}" srcOrd="0" destOrd="0" presId="urn:microsoft.com/office/officeart/2005/8/layout/cycle6"/>
    <dgm:cxn modelId="{15154AF0-9099-49B9-9994-3A136BD91FB4}" type="presOf" srcId="{D0275DB4-557A-487F-9ACC-FE22B7FD6EFB}" destId="{5E2E9E31-1111-456F-B171-BBB73743B3D8}" srcOrd="0" destOrd="0" presId="urn:microsoft.com/office/officeart/2005/8/layout/cycle6"/>
    <dgm:cxn modelId="{63C3439A-2FD4-4399-800B-FFF8A6764685}" type="presOf" srcId="{13A35E12-518B-4AAD-AD6E-1B581EE9A30A}" destId="{25E9CFEF-A9FC-4775-9215-B3F5C8C02F80}" srcOrd="0" destOrd="0" presId="urn:microsoft.com/office/officeart/2005/8/layout/cycle6"/>
    <dgm:cxn modelId="{5C91904E-7D78-4B32-B821-23408E941F79}" srcId="{2B1BA283-BFE1-4B00-8729-D87243285C92}" destId="{E2BBB2F6-2652-4823-B9EA-38DD231B04AB}" srcOrd="0" destOrd="0" parTransId="{25A462AA-502B-4F2B-A20F-040402660460}" sibTransId="{13A35E12-518B-4AAD-AD6E-1B581EE9A30A}"/>
    <dgm:cxn modelId="{B9F957CF-7A12-4883-BBCA-7A8E8A3D424C}" type="presOf" srcId="{7754F43A-9F1C-4491-95DE-3E316B6A84D5}" destId="{58528670-F38A-4ECD-9F97-833F3434E6B6}" srcOrd="0" destOrd="0" presId="urn:microsoft.com/office/officeart/2005/8/layout/cycle6"/>
    <dgm:cxn modelId="{9202E88F-9843-4EAC-A0A4-D399BCBE534D}" srcId="{2B1BA283-BFE1-4B00-8729-D87243285C92}" destId="{D0275DB4-557A-487F-9ACC-FE22B7FD6EFB}" srcOrd="3" destOrd="0" parTransId="{1D448937-7F7E-48C7-BBD2-2C446D0BE06A}" sibTransId="{7754F43A-9F1C-4491-95DE-3E316B6A84D5}"/>
    <dgm:cxn modelId="{F584CE3F-6C7C-4A8C-93A1-28B319F8452A}" type="presOf" srcId="{E2BBB2F6-2652-4823-B9EA-38DD231B04AB}" destId="{64F32A26-393C-49C9-AED3-E2F2B43A079C}" srcOrd="0" destOrd="0" presId="urn:microsoft.com/office/officeart/2005/8/layout/cycle6"/>
    <dgm:cxn modelId="{D75E7BF9-6B71-45A7-98B2-E2642315EDB7}" type="presOf" srcId="{3280E200-6741-487A-A62F-19C22F0B3C8E}" destId="{30C7FA94-C13B-4017-9093-BFC63D5811AA}" srcOrd="0" destOrd="0" presId="urn:microsoft.com/office/officeart/2005/8/layout/cycle6"/>
    <dgm:cxn modelId="{BC1760B2-578A-4BB5-B51F-AC4B2E5FA565}" srcId="{2B1BA283-BFE1-4B00-8729-D87243285C92}" destId="{9B1CD52A-2749-4365-8C78-FE49DE87BC1F}" srcOrd="1" destOrd="0" parTransId="{E7A94A17-90FB-4381-9C37-2B5BFEC1970B}" sibTransId="{A2522EB3-8033-4855-9273-669D36D366AA}"/>
    <dgm:cxn modelId="{9C87F4A2-4F9E-4614-BEFA-36213E1A6A8C}" srcId="{2B1BA283-BFE1-4B00-8729-D87243285C92}" destId="{3280E200-6741-487A-A62F-19C22F0B3C8E}" srcOrd="2" destOrd="0" parTransId="{079A1938-BCF2-41A4-BAD5-D4BBE8EC3C4F}" sibTransId="{50809A9C-47E3-4B87-BD13-F06A00E41D9E}"/>
    <dgm:cxn modelId="{78491DD1-8D47-487B-9E65-2824215131F2}" type="presOf" srcId="{2B1BA283-BFE1-4B00-8729-D87243285C92}" destId="{AFC55C2A-6F50-437F-9493-567B4B83BCCA}" srcOrd="0" destOrd="0" presId="urn:microsoft.com/office/officeart/2005/8/layout/cycle6"/>
    <dgm:cxn modelId="{280304F1-7257-489E-A964-CCD023AFD7B4}" type="presParOf" srcId="{AFC55C2A-6F50-437F-9493-567B4B83BCCA}" destId="{64F32A26-393C-49C9-AED3-E2F2B43A079C}" srcOrd="0" destOrd="0" presId="urn:microsoft.com/office/officeart/2005/8/layout/cycle6"/>
    <dgm:cxn modelId="{678B3117-82A1-438C-9638-601C371D0924}" type="presParOf" srcId="{AFC55C2A-6F50-437F-9493-567B4B83BCCA}" destId="{5B40FF28-22AC-4EDE-8669-C8EF70BC5679}" srcOrd="1" destOrd="0" presId="urn:microsoft.com/office/officeart/2005/8/layout/cycle6"/>
    <dgm:cxn modelId="{914B2665-FEA5-4F25-A26A-5B7A54B7C8FF}" type="presParOf" srcId="{AFC55C2A-6F50-437F-9493-567B4B83BCCA}" destId="{25E9CFEF-A9FC-4775-9215-B3F5C8C02F80}" srcOrd="2" destOrd="0" presId="urn:microsoft.com/office/officeart/2005/8/layout/cycle6"/>
    <dgm:cxn modelId="{286CA34D-12C2-4EE1-834A-4C09B8E24BA7}" type="presParOf" srcId="{AFC55C2A-6F50-437F-9493-567B4B83BCCA}" destId="{8AA5AC15-B8E6-4ABD-A9C4-C6055B12C448}" srcOrd="3" destOrd="0" presId="urn:microsoft.com/office/officeart/2005/8/layout/cycle6"/>
    <dgm:cxn modelId="{92CAE22D-73C9-4065-9FDB-13DC0287817B}" type="presParOf" srcId="{AFC55C2A-6F50-437F-9493-567B4B83BCCA}" destId="{0B274C78-DF46-4430-8C1A-A036BA483A1D}" srcOrd="4" destOrd="0" presId="urn:microsoft.com/office/officeart/2005/8/layout/cycle6"/>
    <dgm:cxn modelId="{86242F0C-8123-4F43-B48C-F18CB7F997AE}" type="presParOf" srcId="{AFC55C2A-6F50-437F-9493-567B4B83BCCA}" destId="{E246F776-7F32-49EC-B96B-A86CDC25F18D}" srcOrd="5" destOrd="0" presId="urn:microsoft.com/office/officeart/2005/8/layout/cycle6"/>
    <dgm:cxn modelId="{21982866-B35A-4109-B228-5C13114A004D}" type="presParOf" srcId="{AFC55C2A-6F50-437F-9493-567B4B83BCCA}" destId="{30C7FA94-C13B-4017-9093-BFC63D5811AA}" srcOrd="6" destOrd="0" presId="urn:microsoft.com/office/officeart/2005/8/layout/cycle6"/>
    <dgm:cxn modelId="{2192EAFB-3AC0-452F-AA1A-3427C416D493}" type="presParOf" srcId="{AFC55C2A-6F50-437F-9493-567B4B83BCCA}" destId="{0EBD1CA4-80FE-4B72-AB03-46FAAB57F2C6}" srcOrd="7" destOrd="0" presId="urn:microsoft.com/office/officeart/2005/8/layout/cycle6"/>
    <dgm:cxn modelId="{F17826CC-520F-4881-BB95-15404BDF54AC}" type="presParOf" srcId="{AFC55C2A-6F50-437F-9493-567B4B83BCCA}" destId="{EA71D01B-F430-465B-8B2C-065297BC664A}" srcOrd="8" destOrd="0" presId="urn:microsoft.com/office/officeart/2005/8/layout/cycle6"/>
    <dgm:cxn modelId="{57D47563-5B7C-44B6-971D-79BC065A5455}" type="presParOf" srcId="{AFC55C2A-6F50-437F-9493-567B4B83BCCA}" destId="{5E2E9E31-1111-456F-B171-BBB73743B3D8}" srcOrd="9" destOrd="0" presId="urn:microsoft.com/office/officeart/2005/8/layout/cycle6"/>
    <dgm:cxn modelId="{D5C57627-8182-4A32-BABE-582413B7BEE5}" type="presParOf" srcId="{AFC55C2A-6F50-437F-9493-567B4B83BCCA}" destId="{8EB748C6-E96D-4878-8774-68C6EBBA72C5}" srcOrd="10" destOrd="0" presId="urn:microsoft.com/office/officeart/2005/8/layout/cycle6"/>
    <dgm:cxn modelId="{C39F1E28-4D57-40D1-AF8A-B207EC85910E}" type="presParOf" srcId="{AFC55C2A-6F50-437F-9493-567B4B83BCCA}" destId="{58528670-F38A-4ECD-9F97-833F3434E6B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2A26-393C-49C9-AED3-E2F2B43A079C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Significato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simbolico</a:t>
          </a:r>
          <a:endParaRPr lang="it-IT" sz="1800" kern="1200" dirty="0"/>
        </a:p>
      </dsp:txBody>
      <dsp:txXfrm>
        <a:off x="3157078" y="61686"/>
        <a:ext cx="1813842" cy="1135979"/>
      </dsp:txXfrm>
    </dsp:sp>
    <dsp:sp modelId="{25E9CFEF-A9FC-4775-9215-B3F5C8C02F80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061980" y="246622"/>
              </a:moveTo>
              <a:arcTo wR="2079657" hR="2079657" stAng="178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5AC15-B8E6-4ABD-A9C4-C6055B12C448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Il mito nel cinema</a:t>
          </a:r>
          <a:endParaRPr lang="it-IT" sz="1800" kern="1200" dirty="0"/>
        </a:p>
      </dsp:txBody>
      <dsp:txXfrm>
        <a:off x="5236736" y="2141343"/>
        <a:ext cx="1813842" cy="1135979"/>
      </dsp:txXfrm>
    </dsp:sp>
    <dsp:sp modelId="{E246F776-7F32-49EC-B96B-A86CDC25F18D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4056933" y="2724134"/>
              </a:moveTo>
              <a:arcTo wR="2079657" hR="2079657" stAng="10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FA94-C13B-4017-9093-BFC63D5811AA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Filmato per immagini e musica</a:t>
          </a:r>
          <a:endParaRPr lang="it-IT" sz="1800" kern="1200" dirty="0"/>
        </a:p>
      </dsp:txBody>
      <dsp:txXfrm>
        <a:off x="3157079" y="4221000"/>
        <a:ext cx="1813842" cy="1135979"/>
      </dsp:txXfrm>
    </dsp:sp>
    <dsp:sp modelId="{EA71D01B-F430-465B-8B2C-065297BC664A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97333" y="3912691"/>
              </a:moveTo>
              <a:arcTo wR="2079657" hR="2079657" stAng="70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E9E31-1111-456F-B171-BBB73743B3D8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Il mito nell’arte figurativa e nelle monete</a:t>
          </a:r>
          <a:endParaRPr lang="it-IT" sz="1800" kern="1200" dirty="0"/>
        </a:p>
      </dsp:txBody>
      <dsp:txXfrm>
        <a:off x="1077421" y="2141343"/>
        <a:ext cx="1813842" cy="1135979"/>
      </dsp:txXfrm>
    </dsp:sp>
    <dsp:sp modelId="{58528670-F38A-4ECD-9F97-833F3434E6B6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2380" y="1435179"/>
              </a:moveTo>
              <a:arcTo wR="2079657" hR="2079657" stAng="118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7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1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4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7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61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30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6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9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53" y="915736"/>
            <a:ext cx="8953665" cy="49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0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8" y="889317"/>
            <a:ext cx="8126984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0620" y="951516"/>
            <a:ext cx="834551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PERCORSO MULTIMEDIALE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SUL TEMA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ACCOGLIENZA E ABBANDONO </a:t>
            </a:r>
          </a:p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NEL NOSTRO PATRIMONIO MITICO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7820" y="3657601"/>
            <a:ext cx="7431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ELABORAZIONE MAPPA </a:t>
            </a:r>
          </a:p>
          <a:p>
            <a:pPr algn="ctr"/>
            <a:r>
              <a:rPr lang="it-IT" sz="3600" dirty="0" smtClean="0"/>
              <a:t>MULTIMEDIALE SUL MITO  DI 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SCILLA </a:t>
            </a:r>
            <a:r>
              <a:rPr lang="it-IT" sz="3600" dirty="0"/>
              <a:t>DA OMERO AD OVIDIO</a:t>
            </a:r>
          </a:p>
        </p:txBody>
      </p:sp>
    </p:spTree>
    <p:extLst>
      <p:ext uri="{BB962C8B-B14F-4D97-AF65-F5344CB8AC3E}">
        <p14:creationId xmlns:p14="http://schemas.microsoft.com/office/powerpoint/2010/main" val="126580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2" y="1893194"/>
            <a:ext cx="10459202" cy="27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17" y="783533"/>
            <a:ext cx="9074533" cy="58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43" y="792699"/>
            <a:ext cx="8013933" cy="48561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92" y="5411058"/>
            <a:ext cx="9071634" cy="10546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73860" y="5780299"/>
            <a:ext cx="69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Helvetica" panose="020B0500000000000000" pitchFamily="34" charset="0"/>
              </a:rPr>
              <a:t>Bettini</a:t>
            </a:r>
            <a:r>
              <a:rPr lang="it-IT" sz="1200" dirty="0" smtClean="0">
                <a:latin typeface="Helvetica" panose="020B0500000000000000" pitchFamily="34" charset="0"/>
              </a:rPr>
              <a:t>-Franco, «Il mito di Circe» Einaudi; Li Causi «Il mostruoso, la forma e l’informe» Palermo 2007</a:t>
            </a:r>
            <a:endParaRPr lang="it-IT" sz="1200" dirty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7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77" y="681138"/>
            <a:ext cx="9867900" cy="56053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61577" y="3627987"/>
            <a:ext cx="1609736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Scilla: </a:t>
            </a:r>
          </a:p>
          <a:p>
            <a:pPr algn="ctr">
              <a:spcAft>
                <a:spcPts val="1000"/>
              </a:spcAft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ninfa </a:t>
            </a:r>
          </a:p>
          <a:p>
            <a:pPr algn="ctr">
              <a:spcAft>
                <a:spcPts val="1000"/>
              </a:spcAft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mostro?</a:t>
            </a:r>
            <a:endParaRPr lang="it-IT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34400" y="1595166"/>
            <a:ext cx="2248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Creazione </a:t>
            </a:r>
          </a:p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di un Ipertesto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9500" y="940471"/>
            <a:ext cx="29738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I miti della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Calabria:</a:t>
            </a:r>
          </a:p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i luoghi</a:t>
            </a:r>
          </a:p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mito greco</a:t>
            </a:r>
          </a:p>
        </p:txBody>
      </p:sp>
    </p:spTree>
    <p:extLst>
      <p:ext uri="{BB962C8B-B14F-4D97-AF65-F5344CB8AC3E}">
        <p14:creationId xmlns:p14="http://schemas.microsoft.com/office/powerpoint/2010/main" val="259017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91" y="1165293"/>
            <a:ext cx="4494106" cy="44573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01246" y="2362927"/>
            <a:ext cx="4180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Scilla e Cariddi</a:t>
            </a:r>
          </a:p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Odissea I.XII</a:t>
            </a:r>
          </a:p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Traduzione e lettura</a:t>
            </a:r>
          </a:p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nalisi lessicale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9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053911" y="1907298"/>
            <a:ext cx="43571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Scilla e Glauco </a:t>
            </a:r>
          </a:p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nelle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Metamorfosi di Ovidio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ll.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XIII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XIV</a:t>
            </a:r>
          </a:p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Traduzione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e lettura  analisi lessicale</a:t>
            </a:r>
          </a:p>
          <a:p>
            <a:endParaRPr lang="it-IT" sz="2800" dirty="0">
              <a:solidFill>
                <a:srgbClr val="00B0F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24" y="749542"/>
            <a:ext cx="3564710" cy="53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8323063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09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F32A26-393C-49C9-AED3-E2F2B43A0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E9CFEF-A9FC-4775-9215-B3F5C8C02F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A5AC15-B8E6-4ABD-A9C4-C6055B12C4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46F776-7F32-49EC-B96B-A86CDC25F1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C7FA94-C13B-4017-9093-BFC63D5811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71D01B-F430-465B-8B2C-065297BC66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2E9E31-1111-456F-B171-BBB73743B3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28670-F38A-4ECD-9F97-833F3434E6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105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Helvetica</vt:lpstr>
      <vt:lpstr>Times New Roman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Elaborazione mappa multimediale  SUL mito  di  Scilla DA OMERO AD OVIDIO</dc:title>
  <dc:creator>Gaetano</dc:creator>
  <cp:lastModifiedBy>Federica Pangallo</cp:lastModifiedBy>
  <cp:revision>19</cp:revision>
  <dcterms:created xsi:type="dcterms:W3CDTF">2015-12-11T20:57:45Z</dcterms:created>
  <dcterms:modified xsi:type="dcterms:W3CDTF">2015-12-15T14:11:59Z</dcterms:modified>
</cp:coreProperties>
</file>