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>
        <p:scale>
          <a:sx n="97" d="100"/>
          <a:sy n="97" d="100"/>
        </p:scale>
        <p:origin x="-1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ic.it/" TargetMode="External"/><Relationship Id="rId2" Type="http://schemas.openxmlformats.org/officeDocument/2006/relationships/hyperlink" Target="http://www.istruzioneveneto.i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VALORIZZIAMO LA  CULTURA  </a:t>
            </a:r>
            <a:r>
              <a:rPr lang="it-IT" dirty="0" smtClean="0"/>
              <a:t>CINESE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2152376"/>
          </a:xfrm>
        </p:spPr>
        <p:txBody>
          <a:bodyPr>
            <a:normAutofit fontScale="70000" lnSpcReduction="20000"/>
          </a:bodyPr>
          <a:lstStyle/>
          <a:p>
            <a:r>
              <a:rPr lang="it-IT" sz="6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</a:t>
            </a:r>
            <a:r>
              <a:rPr lang="it-IT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^ EDIZIONE DEL CONCORSO</a:t>
            </a:r>
          </a:p>
          <a:p>
            <a:r>
              <a:rPr lang="it-IT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r>
              <a:rPr lang="it-IT" sz="48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«L’ALIMENTAZIONE  E  LA  CUCINA  CINESE»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886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CONTATTI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hlinkClick r:id="rId2"/>
              </a:rPr>
              <a:t>WWW.ISTRUZIONEVENETO.IT</a:t>
            </a:r>
            <a:r>
              <a:rPr lang="it-IT" dirty="0"/>
              <a:t>  - LINGUE</a:t>
            </a:r>
          </a:p>
          <a:p>
            <a:r>
              <a:rPr lang="it-IT" smtClean="0">
                <a:hlinkClick r:id="rId3"/>
              </a:rPr>
              <a:t>WWW.SIIC.IT</a:t>
            </a:r>
            <a:endParaRPr lang="it-IT" dirty="0"/>
          </a:p>
          <a:p>
            <a:r>
              <a:rPr lang="it-IT" dirty="0"/>
              <a:t>INFO@SIIC.IT</a:t>
            </a:r>
          </a:p>
        </p:txBody>
      </p:sp>
    </p:spTree>
    <p:extLst>
      <p:ext uri="{BB962C8B-B14F-4D97-AF65-F5344CB8AC3E}">
        <p14:creationId xmlns:p14="http://schemas.microsoft.com/office/powerpoint/2010/main" val="151219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DESTINATARI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SCUOLE PRIMARIE</a:t>
            </a:r>
          </a:p>
          <a:p>
            <a:r>
              <a:rPr lang="it-IT" sz="3200" dirty="0" smtClean="0"/>
              <a:t>SCUOLE  SECONDARIE  DI 1^ GRADO</a:t>
            </a:r>
          </a:p>
          <a:p>
            <a:r>
              <a:rPr lang="it-IT" sz="3200" dirty="0" smtClean="0"/>
              <a:t>SECONDARIE  DI 2^ GRADO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3123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TIPOLOGIE  DI CANDIDATI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41412" y="1608083"/>
            <a:ext cx="9905999" cy="41831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3800" dirty="0" smtClean="0"/>
              <a:t>A) </a:t>
            </a:r>
            <a:r>
              <a:rPr lang="it-IT" sz="3500" dirty="0" smtClean="0"/>
              <a:t>CLASSI O GRUPPI DI ALUNNI </a:t>
            </a:r>
          </a:p>
          <a:p>
            <a:pPr marL="0" indent="0">
              <a:buNone/>
            </a:pPr>
            <a:r>
              <a:rPr lang="it-IT" dirty="0" smtClean="0"/>
              <a:t>DI QUALSIASI CITTADINANZA FREQUENTANTI LE  SCUOLE  STATALI O PARITARIE  DEL VENETO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sz="3800" dirty="0" smtClean="0"/>
              <a:t>B) STUDENTI CON CITTADINANZA  CINESE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dirty="0" smtClean="0"/>
              <a:t>FREQUENTANTI LE  SCUOLE  ITALIANE CON ETA’ COMPRESA  FRA  I 7 E I 19 ANNI</a:t>
            </a:r>
          </a:p>
          <a:p>
            <a:endParaRPr lang="it-IT" dirty="0" smtClean="0"/>
          </a:p>
          <a:p>
            <a:pPr marL="0" indent="0">
              <a:buNone/>
            </a:pPr>
            <a:r>
              <a:rPr lang="it-IT" sz="3800" dirty="0" smtClean="0"/>
              <a:t>C) STUDENTI CON CITTADINANZA  ITALIANA O COMUNQUE  NON CINESE </a:t>
            </a:r>
          </a:p>
          <a:p>
            <a:pPr marL="0" indent="0">
              <a:buNone/>
            </a:pPr>
            <a:r>
              <a:rPr lang="it-IT" dirty="0" smtClean="0"/>
              <a:t>CHE  STUDIANO LA LINGUA  CINESE O CHE  HANNO UN GENITORE  CINESE CON ETA’ COMPRESA  FRA  I 6 E I 19 ANNI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21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TIPOLOGIA  ELABORATI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dirty="0" smtClean="0"/>
              <a:t>DIMOSTRAZIONE  ARTISTICA</a:t>
            </a:r>
          </a:p>
          <a:p>
            <a:pPr marL="0" indent="0">
              <a:buNone/>
            </a:pPr>
            <a:r>
              <a:rPr lang="it-IT" dirty="0" smtClean="0"/>
              <a:t>	CANZONI, DANZE, MUSICA, ACROBAZIE, CALLIGRAFIA, ORIGAMI, 	SPORT TRADIZIONALI…</a:t>
            </a:r>
          </a:p>
          <a:p>
            <a:pPr marL="0" indent="0">
              <a:buNone/>
            </a:pPr>
            <a:r>
              <a:rPr lang="it-IT" sz="3200" dirty="0" smtClean="0"/>
              <a:t>PRODOTTO MULTIMEDIALE</a:t>
            </a:r>
          </a:p>
          <a:p>
            <a:pPr marL="0" indent="0">
              <a:buNone/>
            </a:pPr>
            <a:r>
              <a:rPr lang="it-IT" dirty="0" smtClean="0"/>
              <a:t>	ILLUSTRAZIONE DEL TEMA  DELL’ALIMENTAZIONE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201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SPEECH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STUDENTI DELLE  SCUOLE  SECONDARIE  DI 2^ GRADO  (TRIENNIO) CHE  PARTECIPANO INDIVIDUALMENTE POTRANNO CHIEDERE  DI INTEGRARE  IL  CONCORSO CON UNA  PROVA  DI APPROFONDIMENTO CONSISTENTE:</a:t>
            </a:r>
          </a:p>
          <a:p>
            <a:endParaRPr lang="it-IT" dirty="0" smtClean="0"/>
          </a:p>
          <a:p>
            <a:pPr lvl="1"/>
            <a:r>
              <a:rPr lang="it-IT" sz="2400" dirty="0" smtClean="0"/>
              <a:t>RISPOSTE  AD UN QUESTIONARIO DI CULTURA  CINESE</a:t>
            </a:r>
          </a:p>
          <a:p>
            <a:pPr lvl="1"/>
            <a:r>
              <a:rPr lang="it-IT" sz="2400" dirty="0" smtClean="0"/>
              <a:t>UNO SPEECH CHE  TRATTI L’ARGOMENTO PRESENTATO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032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SCADENZA  ISCRIZIONI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30000"/>
              </a:lnSpc>
            </a:pPr>
            <a:r>
              <a:rPr lang="it-IT" sz="2800" dirty="0"/>
              <a:t>26 </a:t>
            </a:r>
            <a:r>
              <a:rPr lang="it-IT" sz="2800" dirty="0" smtClean="0"/>
              <a:t>GENNAIO</a:t>
            </a:r>
            <a:endParaRPr lang="it-IT" dirty="0"/>
          </a:p>
          <a:p>
            <a:pPr lvl="1">
              <a:lnSpc>
                <a:spcPct val="130000"/>
              </a:lnSpc>
            </a:pPr>
            <a:r>
              <a:rPr lang="it-IT" dirty="0" smtClean="0"/>
              <a:t>IN  CASO </a:t>
            </a:r>
            <a:r>
              <a:rPr lang="it-IT" dirty="0"/>
              <a:t>DI ESUBERO IN ORDINE  DI ISCRIZIONE</a:t>
            </a:r>
          </a:p>
          <a:p>
            <a:pPr>
              <a:lnSpc>
                <a:spcPct val="130000"/>
              </a:lnSpc>
            </a:pPr>
            <a:endParaRPr lang="it-IT" sz="2800" dirty="0"/>
          </a:p>
          <a:p>
            <a:r>
              <a:rPr lang="it-IT" dirty="0" smtClean="0"/>
              <a:t>25 ISTITUTI COMPRENSIVI</a:t>
            </a:r>
          </a:p>
          <a:p>
            <a:r>
              <a:rPr lang="it-IT" dirty="0" smtClean="0"/>
              <a:t>15 ISTITUTI SCOLASTICI DI II GRADO</a:t>
            </a:r>
          </a:p>
          <a:p>
            <a:endParaRPr lang="it-IT" dirty="0" smtClean="0"/>
          </a:p>
          <a:p>
            <a:r>
              <a:rPr lang="it-IT" dirty="0" smtClean="0"/>
              <a:t>GLI ELABORATI DOVRANNO ESSERE  PRODOTTI TRA  IL 1 FEBBRAIO E IL 31  MARZO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9098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VINCITORI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ENTRO IL MESE  DI APRILE  SARA’ COMUNICATO IL NOMINATIVO DEI </a:t>
            </a:r>
            <a:r>
              <a:rPr lang="it-IT" dirty="0" smtClean="0"/>
              <a:t>VINCITORI</a:t>
            </a:r>
          </a:p>
          <a:p>
            <a:r>
              <a:rPr lang="it-IT" dirty="0" smtClean="0"/>
              <a:t>ENTRO IL MESE  DI MAGGIO VI SARA’ LA  CERIMONIA  DI PREMIAZIONE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352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PREMI DELLE  CLASSI E  DEI GRUPPI CLASSE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1^ PREMIO</a:t>
            </a:r>
          </a:p>
          <a:p>
            <a:r>
              <a:rPr lang="it-IT" dirty="0" smtClean="0"/>
              <a:t>DUE  SETTIMANE  AL CAMPO ESTIVO DELLA  SCUOLA  ITALO CINESE  DI PADOVA CON 10 ESPERTI DI LINGUA  CINESE E  UNA  MEDAGLIA</a:t>
            </a:r>
          </a:p>
          <a:p>
            <a:r>
              <a:rPr lang="it-IT" dirty="0" smtClean="0"/>
              <a:t>2^ PREMIO</a:t>
            </a:r>
          </a:p>
          <a:p>
            <a:r>
              <a:rPr lang="it-IT" dirty="0" smtClean="0"/>
              <a:t>MONOGRAFIA «BUON GIORNO, CINA!» E  UNA  MEDAGLIA</a:t>
            </a:r>
          </a:p>
          <a:p>
            <a:r>
              <a:rPr lang="it-IT" dirty="0" smtClean="0"/>
              <a:t>3^ PREMIO</a:t>
            </a:r>
          </a:p>
          <a:p>
            <a:r>
              <a:rPr lang="it-IT" dirty="0" smtClean="0"/>
              <a:t>DIZIONARIO ITALO-CINESE E UNA  MEDAGLIA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7718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PREMI PER GLI STUDENTI SINGOLI CHE  PARTECIPANO ALLO SPEECH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1^ PREMIO- UNA  VACANZA  STUDIO IN </a:t>
            </a:r>
            <a:r>
              <a:rPr lang="it-IT" dirty="0"/>
              <a:t>CINA</a:t>
            </a:r>
            <a:endParaRPr lang="it-IT" dirty="0" smtClean="0"/>
          </a:p>
          <a:p>
            <a:r>
              <a:rPr lang="it-IT" dirty="0" smtClean="0"/>
              <a:t>DUE  SETTIMANE  DI VACANZA  STUDIO, OSPITI  DEL MINISTERO AFFARI CINESI DI OLTREMARE  - SOLO LE SPESE  </a:t>
            </a:r>
            <a:r>
              <a:rPr lang="it-IT" dirty="0"/>
              <a:t>DI </a:t>
            </a:r>
            <a:r>
              <a:rPr lang="it-IT" dirty="0" smtClean="0"/>
              <a:t>VIAGGIO A CARICO DELLO STUDENTE </a:t>
            </a:r>
          </a:p>
          <a:p>
            <a:r>
              <a:rPr lang="it-IT" dirty="0" smtClean="0"/>
              <a:t>QUESTI STUDENTI ACQUISIRANNO TITOLO DI PREFERENZA  PER OTTERENERE  UNA  BORSA  DI STUDIO PER LO STUDIO DELLA  LINGUA  CINESE  IN CINA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4154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87</TotalTime>
  <Words>327</Words>
  <Application>Microsoft Office PowerPoint</Application>
  <PresentationFormat>Personalizzato</PresentationFormat>
  <Paragraphs>54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Circuito</vt:lpstr>
      <vt:lpstr>VALORIZZIAMO LA  CULTURA  CINESE </vt:lpstr>
      <vt:lpstr>DESTINATARI</vt:lpstr>
      <vt:lpstr>TIPOLOGIE  DI CANDIDATI</vt:lpstr>
      <vt:lpstr>TIPOLOGIA  ELABORATI</vt:lpstr>
      <vt:lpstr>SPEECH</vt:lpstr>
      <vt:lpstr>SCADENZA  ISCRIZIONI</vt:lpstr>
      <vt:lpstr>VINCITORI</vt:lpstr>
      <vt:lpstr>PREMI DELLE  CLASSI E  DEI GRUPPI CLASSE</vt:lpstr>
      <vt:lpstr>PREMI PER GLI STUDENTI SINGOLI CHE  PARTECIPANO ALLO SPEECH</vt:lpstr>
      <vt:lpstr>CONTATTI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VALORIZZIAMO LA  CULTURA  CINESE</dc:title>
  <dc:creator>preside</dc:creator>
  <cp:lastModifiedBy>Administrator</cp:lastModifiedBy>
  <cp:revision>14</cp:revision>
  <dcterms:created xsi:type="dcterms:W3CDTF">2018-01-18T18:11:25Z</dcterms:created>
  <dcterms:modified xsi:type="dcterms:W3CDTF">2018-01-22T07:34:23Z</dcterms:modified>
</cp:coreProperties>
</file>